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201" autoAdjust="0"/>
  </p:normalViewPr>
  <p:slideViewPr>
    <p:cSldViewPr snapToGrid="0">
      <p:cViewPr varScale="1">
        <p:scale>
          <a:sx n="47" d="100"/>
          <a:sy n="47" d="100"/>
        </p:scale>
        <p:origin x="6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FD652-5E49-448F-86BB-34635B9FD57A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54386-5B89-4DD5-86E6-02F13CD3AB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5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“Cards” </a:t>
            </a:r>
            <a:r>
              <a:rPr lang="en-US" altLang="zh-CN" dirty="0" err="1"/>
              <a:t>ist</a:t>
            </a:r>
            <a:r>
              <a:rPr lang="en-US" altLang="zh-CN" dirty="0"/>
              <a:t> </a:t>
            </a:r>
            <a:r>
              <a:rPr lang="en-US" altLang="zh-CN" dirty="0" err="1"/>
              <a:t>ein</a:t>
            </a:r>
            <a:r>
              <a:rPr lang="en-US" altLang="zh-CN" dirty="0"/>
              <a:t> </a:t>
            </a:r>
            <a:r>
              <a:rPr lang="en-US" altLang="zh-CN" dirty="0" err="1"/>
              <a:t>wichtiges</a:t>
            </a:r>
            <a:r>
              <a:rPr lang="en-US" altLang="zh-CN" dirty="0"/>
              <a:t> Thema in “W3 Schools” Tutorial. Das </a:t>
            </a:r>
            <a:r>
              <a:rPr lang="en-US" altLang="zh-CN" dirty="0" err="1"/>
              <a:t>ist</a:t>
            </a:r>
            <a:r>
              <a:rPr lang="en-US" altLang="zh-CN" dirty="0"/>
              <a:t> </a:t>
            </a:r>
            <a:r>
              <a:rPr lang="en-US" altLang="zh-CN" dirty="0" err="1"/>
              <a:t>ein</a:t>
            </a:r>
            <a:r>
              <a:rPr lang="en-US" altLang="zh-CN" dirty="0"/>
              <a:t> </a:t>
            </a:r>
            <a:r>
              <a:rPr lang="en-US" altLang="zh-CN" dirty="0" err="1"/>
              <a:t>praktisch</a:t>
            </a:r>
            <a:r>
              <a:rPr lang="en-US" altLang="zh-CN" dirty="0"/>
              <a:t> Form, </a:t>
            </a:r>
            <a:r>
              <a:rPr lang="en-US" altLang="zh-CN" dirty="0" err="1"/>
              <a:t>eine</a:t>
            </a:r>
            <a:r>
              <a:rPr lang="en-US" altLang="zh-CN" dirty="0"/>
              <a:t> Person </a:t>
            </a:r>
            <a:r>
              <a:rPr lang="en-US" altLang="zh-CN" dirty="0" err="1"/>
              <a:t>oder</a:t>
            </a:r>
            <a:r>
              <a:rPr lang="en-US" altLang="zh-CN" dirty="0"/>
              <a:t> </a:t>
            </a:r>
            <a:r>
              <a:rPr lang="en-US" altLang="zh-CN" dirty="0" err="1"/>
              <a:t>eine</a:t>
            </a:r>
            <a:r>
              <a:rPr lang="en-US" altLang="zh-CN" dirty="0"/>
              <a:t> </a:t>
            </a:r>
            <a:r>
              <a:rPr lang="en-US" altLang="zh-CN" dirty="0" err="1"/>
              <a:t>Sache</a:t>
            </a:r>
            <a:r>
              <a:rPr lang="en-US" altLang="zh-CN" dirty="0"/>
              <a:t> </a:t>
            </a:r>
            <a:r>
              <a:rPr lang="en-US" altLang="zh-CN" dirty="0" err="1"/>
              <a:t>zu</a:t>
            </a:r>
            <a:r>
              <a:rPr lang="en-US" altLang="zh-CN" dirty="0"/>
              <a:t> </a:t>
            </a:r>
            <a:r>
              <a:rPr lang="en-US" altLang="zh-CN" dirty="0" err="1"/>
              <a:t>vorstellen</a:t>
            </a:r>
            <a:r>
              <a:rPr lang="en-US" altLang="zh-CN" dirty="0"/>
              <a:t>. In “W3 Schools” Tutorial </a:t>
            </a:r>
            <a:r>
              <a:rPr lang="en-US" altLang="zh-CN" dirty="0" err="1"/>
              <a:t>gibt</a:t>
            </a:r>
            <a:r>
              <a:rPr lang="en-US" altLang="zh-CN" dirty="0"/>
              <a:t> es </a:t>
            </a:r>
            <a:r>
              <a:rPr lang="en-US" altLang="zh-CN" dirty="0" err="1"/>
              <a:t>ausf</a:t>
            </a:r>
            <a:r>
              <a:rPr lang="de-DE" altLang="zh-CN" dirty="0"/>
              <a:t>ührliche Erklärung, wie man eine statische Karte erstellen kann. Hier möchte ich euch zeigen, wie man eine dynamische Karte von einer statischen Karte umformen kann.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6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Zuerst habe ich eine statische Film Card und eine City Card gemacht. Hier habe ich HTML, CSS und JavaScript benutzt.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53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Dann habe ich die Datenbank-Tabelle für Film Card und City Card erstellt.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9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01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Schließlich habe ich entsprechende PHP Dateien erledigt, sodass ich die Daten von der Datenbank auf den Browser dynamisch anzeigen kann.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5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54386-5B89-4DD5-86E6-02F13CD3AB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3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2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2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1108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4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098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7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1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5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1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9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5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9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2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5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4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75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63B64-9D49-42AF-A855-967BFE0F14F5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F141A4E-DAFE-4DD3-96D8-99120A56C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B846D-0685-4006-830A-C51087A2E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b="1" dirty="0">
                <a:ln/>
                <a:solidFill>
                  <a:schemeClr val="accent4"/>
                </a:solidFill>
              </a:rPr>
              <a:t>How to - Cards</a:t>
            </a:r>
            <a:endParaRPr lang="zh-CN" alt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3DA2D-21D2-459D-E486-8127CCECE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b="1" dirty="0">
                <a:ln/>
                <a:solidFill>
                  <a:schemeClr val="accent4"/>
                </a:solidFill>
              </a:rPr>
              <a:t>Wenwen Marin, 13.12.2024</a:t>
            </a:r>
            <a:endParaRPr lang="zh-CN" altLang="en-US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1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B0D1D8-62E7-2F74-A476-34A4BDEE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64" y="204718"/>
            <a:ext cx="6687402" cy="32157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66A442-D459-66B5-CC8C-2F0DE11E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12" y="3287437"/>
            <a:ext cx="6477784" cy="32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621E822-59B3-B21B-C454-305D5405736C}"/>
              </a:ext>
            </a:extLst>
          </p:cNvPr>
          <p:cNvSpPr/>
          <p:nvPr/>
        </p:nvSpPr>
        <p:spPr>
          <a:xfrm>
            <a:off x="1572744" y="2312243"/>
            <a:ext cx="9756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i="0" dirty="0">
                <a:ln/>
                <a:solidFill>
                  <a:schemeClr val="accent4"/>
                </a:solidFill>
                <a:latin typeface="Roboto" panose="02000000000000000000" pitchFamily="2" charset="0"/>
              </a:rPr>
              <a:t>Dank für </a:t>
            </a:r>
            <a:r>
              <a:rPr lang="en-US" altLang="zh-CN" sz="5400" b="1" i="0" dirty="0" err="1">
                <a:ln/>
                <a:solidFill>
                  <a:schemeClr val="accent4"/>
                </a:solidFill>
                <a:latin typeface="Roboto" panose="02000000000000000000" pitchFamily="2" charset="0"/>
              </a:rPr>
              <a:t>Ihre</a:t>
            </a:r>
            <a:r>
              <a:rPr lang="en-US" altLang="zh-CN" sz="5400" b="1" i="0" dirty="0">
                <a:ln/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en-US" altLang="zh-CN" sz="5400" b="1" i="0" dirty="0" err="1">
                <a:ln/>
                <a:solidFill>
                  <a:schemeClr val="accent4"/>
                </a:solidFill>
                <a:latin typeface="Roboto" panose="02000000000000000000" pitchFamily="2" charset="0"/>
              </a:rPr>
              <a:t>Aufmerksamkeit</a:t>
            </a:r>
            <a:r>
              <a:rPr lang="en-US" altLang="zh-CN" sz="5400" b="1" i="0" dirty="0">
                <a:ln/>
                <a:solidFill>
                  <a:schemeClr val="accent4"/>
                </a:solidFill>
                <a:latin typeface="Roboto" panose="02000000000000000000" pitchFamily="2" charset="0"/>
              </a:rPr>
              <a:t>!</a:t>
            </a:r>
            <a:endParaRPr lang="zh-CN" altLang="en-US" sz="5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7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F87B-A0C2-D167-8D9D-09CFCF97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5D01C-7DA4-C2CC-F621-8D299F646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Flip Card</a:t>
            </a:r>
          </a:p>
          <a:p>
            <a:r>
              <a:rPr lang="en-US" altLang="zh-CN" dirty="0"/>
              <a:t>Profile Card</a:t>
            </a:r>
          </a:p>
          <a:p>
            <a:r>
              <a:rPr lang="en-US" altLang="zh-CN" dirty="0"/>
              <a:t>Product Card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0D3BD4-2508-D318-0BBA-C9851C968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06" t="7464"/>
          <a:stretch/>
        </p:blipFill>
        <p:spPr>
          <a:xfrm>
            <a:off x="5614193" y="1031620"/>
            <a:ext cx="2865437" cy="4794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5FA1A8-BE63-C6F2-36C3-F6BFF42F7B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439" t="5122"/>
          <a:stretch/>
        </p:blipFill>
        <p:spPr>
          <a:xfrm>
            <a:off x="8615112" y="314549"/>
            <a:ext cx="2754017" cy="60734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558945-5A6D-A538-0672-916055829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549" y="3351250"/>
            <a:ext cx="254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8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A7DE5-D320-547A-2524-955637F9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meine statische Film Card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7EEBDC-293B-8435-2104-5774D977C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4839" b="15957"/>
          <a:stretch/>
        </p:blipFill>
        <p:spPr>
          <a:xfrm>
            <a:off x="1985119" y="1768521"/>
            <a:ext cx="8221761" cy="456403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033504-AEE4-50CC-5A5C-8F4917FA8762}"/>
              </a:ext>
            </a:extLst>
          </p:cNvPr>
          <p:cNvSpPr/>
          <p:nvPr/>
        </p:nvSpPr>
        <p:spPr>
          <a:xfrm>
            <a:off x="2060812" y="2333767"/>
            <a:ext cx="7287904" cy="150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DDDAA-E96B-87EC-C7DF-2AFD3A64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meine statische City Card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BFFE7-A6BC-CC30-C552-75D0AC7B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7415E-4CD1-4F0E-D3CD-54C06B07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83" b="6049"/>
          <a:stretch/>
        </p:blipFill>
        <p:spPr>
          <a:xfrm>
            <a:off x="2589212" y="1761974"/>
            <a:ext cx="7481775" cy="4471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811CBE-5E5F-C406-A5E7-F8A35A2A0A26}"/>
              </a:ext>
            </a:extLst>
          </p:cNvPr>
          <p:cNvSpPr/>
          <p:nvPr/>
        </p:nvSpPr>
        <p:spPr>
          <a:xfrm>
            <a:off x="2688609" y="2265527"/>
            <a:ext cx="7287904" cy="150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1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E58C6-965D-7FDC-D739-CFDA0DBC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Datenbank für Film Card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D7C7E3-A574-F697-0113-AE779B80F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779" b="27958"/>
          <a:stretch/>
        </p:blipFill>
        <p:spPr>
          <a:xfrm>
            <a:off x="1873316" y="1264555"/>
            <a:ext cx="7884833" cy="39339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A9633-C509-06B5-0AC0-4A7AB2A5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577" b="34129"/>
          <a:stretch/>
        </p:blipFill>
        <p:spPr>
          <a:xfrm>
            <a:off x="27292" y="5278135"/>
            <a:ext cx="12192000" cy="1460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49A2E7-E79F-C34F-FCCA-B332A5FF28DB}"/>
              </a:ext>
            </a:extLst>
          </p:cNvPr>
          <p:cNvSpPr/>
          <p:nvPr/>
        </p:nvSpPr>
        <p:spPr>
          <a:xfrm>
            <a:off x="1910691" y="1842445"/>
            <a:ext cx="7287904" cy="150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7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81425-C009-9E0E-382C-2A72A94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Datenbank für City Card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F834515-741A-5D86-5209-6CD42C99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591747-3671-CF3E-03F4-26412EEF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916" r="933" b="34031"/>
          <a:stretch/>
        </p:blipFill>
        <p:spPr>
          <a:xfrm>
            <a:off x="54592" y="5414155"/>
            <a:ext cx="12078269" cy="14438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1B3B83-954F-ADB4-020A-1F4E7EC9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400" b="39502"/>
          <a:stretch/>
        </p:blipFill>
        <p:spPr>
          <a:xfrm>
            <a:off x="2096981" y="1259004"/>
            <a:ext cx="7998038" cy="414891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39C84A8-D623-BA50-CB60-AA142C7B0803}"/>
              </a:ext>
            </a:extLst>
          </p:cNvPr>
          <p:cNvSpPr/>
          <p:nvPr/>
        </p:nvSpPr>
        <p:spPr>
          <a:xfrm>
            <a:off x="2183639" y="1905001"/>
            <a:ext cx="7856787" cy="263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1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FC8D8-9B8F-6CA6-288E-C1407345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meine dynamische Flim Card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038604-754B-DEFD-0A9D-6E27BEA32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795818"/>
            <a:ext cx="7520066" cy="4305238"/>
          </a:xfrm>
        </p:spPr>
      </p:pic>
    </p:spTree>
    <p:extLst>
      <p:ext uri="{BB962C8B-B14F-4D97-AF65-F5344CB8AC3E}">
        <p14:creationId xmlns:p14="http://schemas.microsoft.com/office/powerpoint/2010/main" val="35637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D7EB56-4386-4B80-471C-F1557936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71" y="241803"/>
            <a:ext cx="7680916" cy="3378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2DC37-042B-76E5-D128-C2B7031E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11" y="3398293"/>
            <a:ext cx="7574507" cy="32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4B779-78AC-1350-3BEE-38856F6A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meine dynamische City Card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D0CC33-BB89-E41C-62CC-9311336FF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90002"/>
            <a:ext cx="7397236" cy="4880597"/>
          </a:xfrm>
        </p:spPr>
      </p:pic>
    </p:spTree>
    <p:extLst>
      <p:ext uri="{BB962C8B-B14F-4D97-AF65-F5344CB8AC3E}">
        <p14:creationId xmlns:p14="http://schemas.microsoft.com/office/powerpoint/2010/main" val="317532894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518</TotalTime>
  <Words>174</Words>
  <Application>Microsoft Office PowerPoint</Application>
  <PresentationFormat>宽屏</PresentationFormat>
  <Paragraphs>23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Arial</vt:lpstr>
      <vt:lpstr>Century Gothic</vt:lpstr>
      <vt:lpstr>Roboto</vt:lpstr>
      <vt:lpstr>Wingdings 3</vt:lpstr>
      <vt:lpstr>丝状</vt:lpstr>
      <vt:lpstr>How to - Cards</vt:lpstr>
      <vt:lpstr>Cards</vt:lpstr>
      <vt:lpstr>meine statische Film Card</vt:lpstr>
      <vt:lpstr>meine statische City Card</vt:lpstr>
      <vt:lpstr>Datenbank für Film Card</vt:lpstr>
      <vt:lpstr>Datenbank für City Card</vt:lpstr>
      <vt:lpstr>meine dynamische Flim Card </vt:lpstr>
      <vt:lpstr>PowerPoint 演示文稿</vt:lpstr>
      <vt:lpstr>meine dynamische City Card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Wenwen Marin</dc:creator>
  <cp:lastModifiedBy>Wenwen Marin</cp:lastModifiedBy>
  <cp:revision>4</cp:revision>
  <dcterms:created xsi:type="dcterms:W3CDTF">2024-12-17T10:11:54Z</dcterms:created>
  <dcterms:modified xsi:type="dcterms:W3CDTF">2024-12-17T18:49:55Z</dcterms:modified>
</cp:coreProperties>
</file>